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88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72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446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64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2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593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92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0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413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50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47291-BEFE-443F-9CCD-366B9C9F66C4}" type="datetimeFigureOut">
              <a:rPr lang="en-US" smtClean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E3B6B-2D38-4049-BC26-170F618E58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92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zolmax.com/logos/norfolk-southern-corp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11" y="381000"/>
            <a:ext cx="6347254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8006" y="2438400"/>
            <a:ext cx="6347254" cy="1446550"/>
          </a:xfrm>
          <a:prstGeom prst="rect">
            <a:avLst/>
          </a:prstGeom>
          <a:noFill/>
          <a:ln w="57150">
            <a:solidFill>
              <a:srgbClr val="FFC00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Job Opportunities for:</a:t>
            </a:r>
          </a:p>
          <a:p>
            <a:pPr algn="ctr"/>
            <a:r>
              <a:rPr lang="en-US" sz="4400" b="1" dirty="0" smtClean="0">
                <a:latin typeface="Aharoni" pitchFamily="2" charset="-79"/>
                <a:cs typeface="Aharoni" pitchFamily="2" charset="-79"/>
              </a:rPr>
              <a:t>Women In Engineering</a:t>
            </a:r>
            <a:endParaRPr lang="en-US" sz="4400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5352" y="4095386"/>
            <a:ext cx="634725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SWE-WIE Dinner/ Info Session:</a:t>
            </a:r>
          </a:p>
          <a:p>
            <a:pPr algn="ctr"/>
            <a:r>
              <a:rPr lang="en-US" sz="3200" dirty="0" smtClean="0"/>
              <a:t>Tuesday, February 17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</a:t>
            </a:r>
          </a:p>
          <a:p>
            <a:pPr algn="ctr"/>
            <a:r>
              <a:rPr lang="en-US" sz="3200" dirty="0" smtClean="0"/>
              <a:t>6pm-7pm</a:t>
            </a:r>
          </a:p>
          <a:p>
            <a:pPr algn="ctr"/>
            <a:r>
              <a:rPr lang="en-US" sz="3200" dirty="0" smtClean="0"/>
              <a:t>Flag Building-Room 117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-152400" y="8313001"/>
            <a:ext cx="2773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SPEAK WITH GT ALUMNI 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267200" y="8332229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NS DEPARTMENT REPRESENTATIVES</a:t>
            </a:r>
            <a:endParaRPr lang="en-US" sz="24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310" y="6192657"/>
            <a:ext cx="2371338" cy="1944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858000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371" y="7220360"/>
            <a:ext cx="2196343" cy="526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496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Aharoni</vt:lpstr>
      <vt:lpstr>Arial</vt:lpstr>
      <vt:lpstr>Calibri</vt:lpstr>
      <vt:lpstr>Office Theme</vt:lpstr>
      <vt:lpstr>PowerPoint Presentation</vt:lpstr>
    </vt:vector>
  </TitlesOfParts>
  <Company>Norfolk Southern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AA8CO</dc:creator>
  <cp:lastModifiedBy>Valle, Christine S</cp:lastModifiedBy>
  <cp:revision>10</cp:revision>
  <dcterms:created xsi:type="dcterms:W3CDTF">2013-08-14T20:57:29Z</dcterms:created>
  <dcterms:modified xsi:type="dcterms:W3CDTF">2015-02-16T15:59:58Z</dcterms:modified>
</cp:coreProperties>
</file>